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9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2024-12-27T11:56:28Z</dcterms:created>
  <dcterms:modified xsi:type="dcterms:W3CDTF">2024-12-27T11:58:25Z</dcterms:modified>
</cp:coreProperties>
</file>