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4643"/>
  </p:normalViewPr>
  <p:slideViewPr>
    <p:cSldViewPr snapToGrid="0">
      <p:cViewPr varScale="1">
        <p:scale>
          <a:sx n="115" d="100"/>
          <a:sy n="115" d="100"/>
        </p:scale>
        <p:origin x="7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94437A-6382-749A-6AC8-3871ADBB8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DAAB836-DD8D-6B96-B4CB-6403F63952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680A6A-891F-CA3D-E7AF-AF7B9A03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4E6-F11C-F548-8C0F-DA8DF9C86A2E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B00748-C1B3-1E34-C671-706ECEBA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CE1FE1-7E5E-244E-BE85-4786FCD6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6386-EA0A-9C4A-A51F-24A58F0784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40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7049FE-C668-7F70-602A-1DE2D0A9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6009ECF-B254-9D08-0CFD-E0E835DFE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EBDB8D8-BB27-48E3-89EB-E331D30F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4E6-F11C-F548-8C0F-DA8DF9C86A2E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81218F-D70F-08EF-A652-B242B182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B2AFE6-3DC2-A5A1-C4CC-1AB4B6C0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6386-EA0A-9C4A-A51F-24A58F0784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61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403C7C0F-899F-6D79-E17B-B9AF75227B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50BE29F-9DFA-A538-154B-30D47B26A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3C8F5D-B027-4481-18F9-1EFC0D60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4E6-F11C-F548-8C0F-DA8DF9C86A2E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BBBDBC-58CF-3CAF-063A-17224924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8EE90B0-875D-8E30-8D50-ED5E33F8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6386-EA0A-9C4A-A51F-24A58F0784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63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8CE4FA-9D81-4678-0A0F-E042D6B9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0D6875-3B69-6720-FA33-4200C6FC8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8B0A50-C116-6D81-4DFB-D0044468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4E6-F11C-F548-8C0F-DA8DF9C86A2E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1B4BCA-3898-90EC-C1A0-A10F6C01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95FD9B-B893-53C3-82DF-C03A2FAB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6386-EA0A-9C4A-A51F-24A58F0784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911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BBAF72-B16B-63B7-3C62-09C9328BC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B450894-2148-B3F0-9D97-90A8ED12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BB124B4-E6F5-B865-B0B9-BAE26246B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4E6-F11C-F548-8C0F-DA8DF9C86A2E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8E11DD-E994-97D7-373C-2E7D0A97D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5615BE-5C44-1B59-B0C1-F7B2E94D4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6386-EA0A-9C4A-A51F-24A58F0784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610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9D3AEB-5763-B140-F808-6C44D27AC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0C0912-B8A6-BDCA-655C-BF135FEA0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2524A98-0279-7430-886E-475817E61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9C38D48-1BDD-8A11-3FCE-10B8D53D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4E6-F11C-F548-8C0F-DA8DF9C86A2E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FA6F0BD-7E52-F352-EA58-AE5C5650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543964-DB61-520F-0A2E-ADC7A732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6386-EA0A-9C4A-A51F-24A58F0784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288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353EAA-E854-DAD3-638C-7B0050EB7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824235B-0D9D-FA1A-D4E9-4162BB76C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DED0E8-5F12-E45D-F00D-D491976A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4C07673-2D11-371D-E500-554A9EC6B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AE3F471-4B26-A3DD-5CBE-4B61986E05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2360AE8-FD5F-ECB6-C5C2-3CA320A5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4E6-F11C-F548-8C0F-DA8DF9C86A2E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BFC31A7-30CC-379E-C02C-33612443C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2D2D05A-6716-88A0-870D-6F3F62E60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6386-EA0A-9C4A-A51F-24A58F0784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5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99B65A-7AB8-AE61-4AE3-65CDCE24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95050DF-4A94-5F67-612E-8F367909E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4E6-F11C-F548-8C0F-DA8DF9C86A2E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A59744B-71BF-0F5A-96B8-E43B1D24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F71B1EAC-51A8-FC9F-6D06-A022C3BED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6386-EA0A-9C4A-A51F-24A58F0784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41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3A57746-068E-5508-4AAB-9CE830FF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4E6-F11C-F548-8C0F-DA8DF9C86A2E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5507E86-E5C0-C010-256E-C6EB2191A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5EE8B2-8373-926E-D6E3-A8AD947CC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6386-EA0A-9C4A-A51F-24A58F0784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909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AD7EF4-A55D-0141-72A6-434D0EBC4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62AE17-B0A3-0162-376E-191B2C22A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20D35DA-9138-BCA3-C90D-006E74B56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FA3B66C-651D-079F-525C-BA82F43C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4E6-F11C-F548-8C0F-DA8DF9C86A2E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29ABD63-53FC-87D3-B9A6-241A1A62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3376C47-CACE-8E06-B5B0-9B56B861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6386-EA0A-9C4A-A51F-24A58F0784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720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846B24-A588-F8BB-BE8A-2AD797D9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5D2F84A-4073-A50B-0377-A9B6FF9AF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B2F28B0-AEE8-2106-BAB3-BFC4EB6C0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7E76C86-CAFA-61CC-4BDB-E00CA1211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14E6-F11C-F548-8C0F-DA8DF9C86A2E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71DF3BE-F2AB-A78A-EA4A-0466A4FB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39EE03D-1DD0-24A0-A82D-728A1B5F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96386-EA0A-9C4A-A51F-24A58F0784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24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84E2403-E78E-B435-9940-FD4A6584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BFDB12C-F5EA-DB19-4849-3E8082796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E21DEC7-F105-756A-26B9-84E687CA4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414E6-F11C-F548-8C0F-DA8DF9C86A2E}" type="datetimeFigureOut">
              <a:rPr lang="tr-TR" smtClean="0"/>
              <a:t>3.01.2025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965754-D0E6-BAB8-7CE9-B20080245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419791-A0D0-2A9F-7AFB-1D7B3185F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96386-EA0A-9C4A-A51F-24A58F0784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70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6311EB-69C4-9EFF-56AF-BD2E422C3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90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FBBCD0-46C6-C1DB-6CFD-D9B2747F8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37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951B2F-E08E-9AAE-ED53-3BA8430D7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995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6330D-EEA8-B79B-A21D-4E640C1D4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408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27E110-54EE-B26A-7309-185E1ADFE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82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D05439-431E-EB61-17D1-E1C353E0E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3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B4DED1-3708-5D53-59F2-048FB6476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99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2EC638-A27E-4505-FFD8-131604BC9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93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DFA37-14A1-BB92-7A66-9ACE6FC99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78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898D18-1DF3-F533-96D6-62FB0AD84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27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E9ADA6-B02C-0805-EA15-0A282CA19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94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23A22F-444B-86AE-EFD5-02F5B2887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640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897F36-C0FA-A0DF-90C0-1A830181B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75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Geniş ekran</PresentationFormat>
  <Paragraphs>0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Buğra Topkara</dc:creator>
  <cp:lastModifiedBy>Buğra Topkara</cp:lastModifiedBy>
  <cp:revision>1</cp:revision>
  <dcterms:created xsi:type="dcterms:W3CDTF">2025-01-03T08:28:39Z</dcterms:created>
  <dcterms:modified xsi:type="dcterms:W3CDTF">2025-01-03T08:30:14Z</dcterms:modified>
</cp:coreProperties>
</file>