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4.11.2024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4.11.2024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4.11.2024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4.11.2024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23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836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836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836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836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836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836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836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83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83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83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83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836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836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836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836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83637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Ekran Gösterisi (16:9)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Win10</dc:creator>
  <cp:lastModifiedBy>Win10</cp:lastModifiedBy>
  <cp:revision>1</cp:revision>
  <dcterms:created xsi:type="dcterms:W3CDTF">2024-11-04T12:34:40Z</dcterms:created>
  <dcterms:modified xsi:type="dcterms:W3CDTF">2024-11-04T12:37:03Z</dcterms:modified>
</cp:coreProperties>
</file>