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5143500" type="screen16x9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56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7.11.2023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7.11.2023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7.11.2023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7.11.2023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7.11.2023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7.11.2023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7.11.2023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7.11.2023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7.11.2023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7.11.2023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7.11.2023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7.11.2023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03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21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21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21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21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21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21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21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21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21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21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21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21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21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21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21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21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21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21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21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21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21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21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Ekran Gösterisi (16:9)</PresentationFormat>
  <Paragraphs>0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23</vt:i4>
      </vt:variant>
    </vt:vector>
  </HeadingPairs>
  <TitlesOfParts>
    <vt:vector size="24" baseType="lpstr"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Win10</dc:creator>
  <cp:lastModifiedBy>Win10</cp:lastModifiedBy>
  <cp:revision>1</cp:revision>
  <dcterms:created xsi:type="dcterms:W3CDTF">2023-11-07T08:35:49Z</dcterms:created>
  <dcterms:modified xsi:type="dcterms:W3CDTF">2023-11-07T08:40:52Z</dcterms:modified>
</cp:coreProperties>
</file>