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13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6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6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6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6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6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6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6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3</cp:revision>
  <dcterms:created xsi:type="dcterms:W3CDTF">2025-03-21T10:34:31Z</dcterms:created>
  <dcterms:modified xsi:type="dcterms:W3CDTF">2025-03-24T09:37:52Z</dcterms:modified>
</cp:coreProperties>
</file>